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42f28d8f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42f28d8f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42f28d8f8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42f28d8f8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42f28d8f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f42f28d8f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f42f28d8f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f42f28d8f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42f28d8f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42f28d8f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42f28d8f8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f42f28d8f8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42f28d8f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42f28d8f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42f28d8f8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f42f28d8f8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42f28d8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f42f28d8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42f28d8f8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f42f28d8f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42f28d8f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42f28d8f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42f28d8f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f42f28d8f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42f28d8f8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f42f28d8f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42f28d8f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42f28d8f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42f28d8f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f42f28d8f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42f28d8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42f28d8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42f28d8f8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f42f28d8f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42f28d8f8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f42f28d8f8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42f28d8f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42f28d8f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f42f28d8f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f42f28d8f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Relationship Id="rId4" Type="http://schemas.openxmlformats.org/officeDocument/2006/relationships/image" Target="../media/image6.gif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Relationship Id="rId4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17.gif"/><Relationship Id="rId5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Relationship Id="rId4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gif"/><Relationship Id="rId4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Relationship Id="rId4" Type="http://schemas.openxmlformats.org/officeDocument/2006/relationships/image" Target="../media/image1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Relationship Id="rId4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gif"/><Relationship Id="rId4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Physics: from studies to space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824000" y="763600"/>
            <a:ext cx="58578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center of mass of weird shape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Momentum</a:t>
            </a:r>
            <a:endParaRPr/>
          </a:p>
        </p:txBody>
      </p:sp>
      <p:sp>
        <p:nvSpPr>
          <p:cNvPr id="347" name="Google Shape;347;p23"/>
          <p:cNvSpPr txBox="1"/>
          <p:nvPr>
            <p:ph idx="1" type="body"/>
          </p:nvPr>
        </p:nvSpPr>
        <p:spPr>
          <a:xfrm>
            <a:off x="1303800" y="1990050"/>
            <a:ext cx="34305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Newton’s first law: objects in motion will stay in motion until acted upon by an outside force.</a:t>
            </a:r>
            <a:endParaRPr/>
          </a:p>
        </p:txBody>
      </p:sp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1303800" y="28351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Momentum is a measure of how much an object wants to stay moving!</a:t>
            </a:r>
            <a:endParaRPr/>
          </a:p>
        </p:txBody>
      </p:sp>
      <p:sp>
        <p:nvSpPr>
          <p:cNvPr id="349" name="Google Shape;349;p23"/>
          <p:cNvSpPr txBox="1"/>
          <p:nvPr>
            <p:ph idx="1" type="body"/>
          </p:nvPr>
        </p:nvSpPr>
        <p:spPr>
          <a:xfrm>
            <a:off x="1303800" y="3450150"/>
            <a:ext cx="34305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two objects are moving at the same speed, the heavier one has more momentum.</a:t>
            </a:r>
            <a:endParaRPr/>
          </a:p>
        </p:txBody>
      </p:sp>
      <p:pic>
        <p:nvPicPr>
          <p:cNvPr id="350" name="Google Shape;3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400" y="3099577"/>
            <a:ext cx="3015976" cy="16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950" y="713749"/>
            <a:ext cx="2268875" cy="2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830" y="170255"/>
            <a:ext cx="3765100" cy="14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Conservation of momentum</a:t>
            </a:r>
            <a:endParaRPr/>
          </a:p>
        </p:txBody>
      </p:sp>
      <p:sp>
        <p:nvSpPr>
          <p:cNvPr id="358" name="Google Shape;358;p24"/>
          <p:cNvSpPr txBox="1"/>
          <p:nvPr>
            <p:ph idx="1" type="body"/>
          </p:nvPr>
        </p:nvSpPr>
        <p:spPr>
          <a:xfrm>
            <a:off x="1303800" y="1990050"/>
            <a:ext cx="34305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total momentum of a system (in the absence of force) is conserved. That means it cannot change.</a:t>
            </a:r>
            <a:endParaRPr/>
          </a:p>
        </p:txBody>
      </p:sp>
      <p:sp>
        <p:nvSpPr>
          <p:cNvPr id="359" name="Google Shape;359;p24"/>
          <p:cNvSpPr txBox="1"/>
          <p:nvPr>
            <p:ph idx="1" type="body"/>
          </p:nvPr>
        </p:nvSpPr>
        <p:spPr>
          <a:xfrm>
            <a:off x="1303800" y="2835150"/>
            <a:ext cx="34305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one object stops moving, another has to start moving faster and vice versa!</a:t>
            </a:r>
            <a:endParaRPr/>
          </a:p>
        </p:txBody>
      </p:sp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488" y="1414213"/>
            <a:ext cx="2940425" cy="16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519" y="3205500"/>
            <a:ext cx="2946355" cy="16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>
            <p:ph type="title"/>
          </p:nvPr>
        </p:nvSpPr>
        <p:spPr>
          <a:xfrm>
            <a:off x="824000" y="763600"/>
            <a:ext cx="5857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ball drop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motion</a:t>
            </a:r>
            <a:endParaRPr/>
          </a:p>
        </p:txBody>
      </p:sp>
      <p:sp>
        <p:nvSpPr>
          <p:cNvPr id="372" name="Google Shape;372;p26"/>
          <p:cNvSpPr txBox="1"/>
          <p:nvPr>
            <p:ph idx="1" type="body"/>
          </p:nvPr>
        </p:nvSpPr>
        <p:spPr>
          <a:xfrm>
            <a:off x="1303800" y="1990050"/>
            <a:ext cx="34305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Objects can not only translate (move in a straight line), but they can also rotate.</a:t>
            </a:r>
            <a:endParaRPr/>
          </a:p>
        </p:txBody>
      </p:sp>
      <p:sp>
        <p:nvSpPr>
          <p:cNvPr id="373" name="Google Shape;373;p26"/>
          <p:cNvSpPr txBox="1"/>
          <p:nvPr>
            <p:ph idx="1" type="body"/>
          </p:nvPr>
        </p:nvSpPr>
        <p:spPr>
          <a:xfrm>
            <a:off x="1303800" y="28351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can track how much an object rotates using angles!</a:t>
            </a:r>
            <a:endParaRPr/>
          </a:p>
        </p:txBody>
      </p:sp>
      <p:sp>
        <p:nvSpPr>
          <p:cNvPr id="374" name="Google Shape;374;p26"/>
          <p:cNvSpPr txBox="1"/>
          <p:nvPr>
            <p:ph idx="1" type="body"/>
          </p:nvPr>
        </p:nvSpPr>
        <p:spPr>
          <a:xfrm>
            <a:off x="1303800" y="34501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why rotation is called “angular” motion.</a:t>
            </a:r>
            <a:endParaRPr/>
          </a:p>
        </p:txBody>
      </p:sp>
      <p:pic>
        <p:nvPicPr>
          <p:cNvPr id="375" name="Google Shape;3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826" y="387251"/>
            <a:ext cx="3647299" cy="20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833" y="2571747"/>
            <a:ext cx="3466968" cy="23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6"/>
          <p:cNvPicPr preferRelativeResize="0"/>
          <p:nvPr/>
        </p:nvPicPr>
        <p:blipFill rotWithShape="1">
          <a:blip r:embed="rId5">
            <a:alphaModFix/>
          </a:blip>
          <a:srcRect b="20758" l="36321" r="36319" t="20752"/>
          <a:stretch/>
        </p:blipFill>
        <p:spPr>
          <a:xfrm>
            <a:off x="7102575" y="2771863"/>
            <a:ext cx="1123101" cy="13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type="title"/>
          </p:nvPr>
        </p:nvSpPr>
        <p:spPr>
          <a:xfrm>
            <a:off x="824000" y="763600"/>
            <a:ext cx="5857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tangent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Moment of inertia</a:t>
            </a:r>
            <a:endParaRPr/>
          </a:p>
        </p:txBody>
      </p:sp>
      <p:sp>
        <p:nvSpPr>
          <p:cNvPr id="388" name="Google Shape;388;p28"/>
          <p:cNvSpPr txBox="1"/>
          <p:nvPr>
            <p:ph idx="1" type="body"/>
          </p:nvPr>
        </p:nvSpPr>
        <p:spPr>
          <a:xfrm>
            <a:off x="1303800" y="1990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Moment of inertia is the rotational analogue of mass.</a:t>
            </a:r>
            <a:endParaRPr/>
          </a:p>
        </p:txBody>
      </p:sp>
      <p:sp>
        <p:nvSpPr>
          <p:cNvPr id="389" name="Google Shape;389;p28"/>
          <p:cNvSpPr txBox="1"/>
          <p:nvPr>
            <p:ph idx="1" type="body"/>
          </p:nvPr>
        </p:nvSpPr>
        <p:spPr>
          <a:xfrm>
            <a:off x="1303800" y="2605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Objects with a higher moment of inertia are harder to rotate.</a:t>
            </a:r>
            <a:endParaRPr/>
          </a:p>
        </p:txBody>
      </p:sp>
      <p:sp>
        <p:nvSpPr>
          <p:cNvPr id="390" name="Google Shape;390;p28"/>
          <p:cNvSpPr txBox="1"/>
          <p:nvPr>
            <p:ph idx="1" type="body"/>
          </p:nvPr>
        </p:nvSpPr>
        <p:spPr>
          <a:xfrm>
            <a:off x="1303800" y="3220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mass of an object is spread out far, it is harder to spin!</a:t>
            </a:r>
            <a:endParaRPr/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175" y="2767450"/>
            <a:ext cx="1877025" cy="18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700" y="976174"/>
            <a:ext cx="2397975" cy="13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</a:t>
            </a:r>
            <a:endParaRPr/>
          </a:p>
        </p:txBody>
      </p:sp>
      <p:sp>
        <p:nvSpPr>
          <p:cNvPr id="398" name="Google Shape;398;p29"/>
          <p:cNvSpPr txBox="1"/>
          <p:nvPr>
            <p:ph idx="1" type="body"/>
          </p:nvPr>
        </p:nvSpPr>
        <p:spPr>
          <a:xfrm>
            <a:off x="1303800" y="1990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Force is what causes objects to speed up or slow down.</a:t>
            </a:r>
            <a:endParaRPr/>
          </a:p>
        </p:txBody>
      </p:sp>
      <p:sp>
        <p:nvSpPr>
          <p:cNvPr id="399" name="Google Shape;399;p29"/>
          <p:cNvSpPr txBox="1"/>
          <p:nvPr>
            <p:ph idx="1" type="body"/>
          </p:nvPr>
        </p:nvSpPr>
        <p:spPr>
          <a:xfrm>
            <a:off x="1303800" y="2605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Torque is what causes objects to rotate faster or slower.</a:t>
            </a:r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800" y="1143004"/>
            <a:ext cx="2637500" cy="174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00" y="3315600"/>
            <a:ext cx="2479013" cy="16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momentum</a:t>
            </a:r>
            <a:endParaRPr/>
          </a:p>
        </p:txBody>
      </p:sp>
      <p:sp>
        <p:nvSpPr>
          <p:cNvPr id="407" name="Google Shape;407;p30"/>
          <p:cNvSpPr txBox="1"/>
          <p:nvPr>
            <p:ph idx="1" type="body"/>
          </p:nvPr>
        </p:nvSpPr>
        <p:spPr>
          <a:xfrm>
            <a:off x="1303800" y="1990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Objects that are spinning carry an angular momentum. </a:t>
            </a:r>
            <a:endParaRPr/>
          </a:p>
        </p:txBody>
      </p:sp>
      <p:sp>
        <p:nvSpPr>
          <p:cNvPr id="408" name="Google Shape;408;p30"/>
          <p:cNvSpPr txBox="1"/>
          <p:nvPr>
            <p:ph idx="1" type="body"/>
          </p:nvPr>
        </p:nvSpPr>
        <p:spPr>
          <a:xfrm>
            <a:off x="1303800" y="2605050"/>
            <a:ext cx="34305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Like regular momentum, objects with angular momentum want to keep spinning!</a:t>
            </a:r>
            <a:endParaRPr/>
          </a:p>
        </p:txBody>
      </p:sp>
      <p:sp>
        <p:nvSpPr>
          <p:cNvPr id="409" name="Google Shape;409;p30"/>
          <p:cNvSpPr txBox="1"/>
          <p:nvPr>
            <p:ph idx="1" type="body"/>
          </p:nvPr>
        </p:nvSpPr>
        <p:spPr>
          <a:xfrm>
            <a:off x="1303800" y="3450150"/>
            <a:ext cx="34305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Objects with higher moment of inertia will have higher angular momentums when rotating at the same speed.</a:t>
            </a:r>
            <a:endParaRPr/>
          </a:p>
        </p:txBody>
      </p:sp>
      <p:pic>
        <p:nvPicPr>
          <p:cNvPr id="410" name="Google Shape;4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050" y="257175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350" y="598568"/>
            <a:ext cx="3741899" cy="15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/>
          <p:nvPr>
            <p:ph type="title"/>
          </p:nvPr>
        </p:nvSpPr>
        <p:spPr>
          <a:xfrm>
            <a:off x="824000" y="763600"/>
            <a:ext cx="58578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spinning with weights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Mechanics: how matter moves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2379300"/>
            <a:ext cx="7030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2"/>
            </a:pPr>
            <a:r>
              <a:rPr lang="en"/>
              <a:t>Thermodynamics: how energy is transferred</a:t>
            </a:r>
            <a:endParaRPr/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303800" y="2768550"/>
            <a:ext cx="7030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3"/>
            </a:pPr>
            <a:r>
              <a:rPr lang="en"/>
              <a:t>Optics: how and what we see</a:t>
            </a:r>
            <a:endParaRPr/>
          </a:p>
        </p:txBody>
      </p:sp>
      <p:sp>
        <p:nvSpPr>
          <p:cNvPr id="287" name="Google Shape;287;p14"/>
          <p:cNvSpPr txBox="1"/>
          <p:nvPr>
            <p:ph idx="1" type="body"/>
          </p:nvPr>
        </p:nvSpPr>
        <p:spPr>
          <a:xfrm>
            <a:off x="1303800" y="3157800"/>
            <a:ext cx="7030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4"/>
            </a:pPr>
            <a:r>
              <a:rPr lang="en"/>
              <a:t>Astronomy: how space and our universe operates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Conservation of angular momentum</a:t>
            </a:r>
            <a:endParaRPr/>
          </a:p>
        </p:txBody>
      </p:sp>
      <p:sp>
        <p:nvSpPr>
          <p:cNvPr id="422" name="Google Shape;422;p32"/>
          <p:cNvSpPr txBox="1"/>
          <p:nvPr>
            <p:ph idx="1" type="body"/>
          </p:nvPr>
        </p:nvSpPr>
        <p:spPr>
          <a:xfrm>
            <a:off x="1303800" y="1990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Unless a torque is applied, rotating objects will continue rotating.</a:t>
            </a:r>
            <a:endParaRPr/>
          </a:p>
        </p:txBody>
      </p:sp>
      <p:sp>
        <p:nvSpPr>
          <p:cNvPr id="423" name="Google Shape;423;p32"/>
          <p:cNvSpPr txBox="1"/>
          <p:nvPr>
            <p:ph idx="1" type="body"/>
          </p:nvPr>
        </p:nvSpPr>
        <p:spPr>
          <a:xfrm>
            <a:off x="1303800" y="2605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Decreasing the moment of inertia will cause an object to rotate faster!</a:t>
            </a:r>
            <a:endParaRPr/>
          </a:p>
        </p:txBody>
      </p:sp>
      <p:pic>
        <p:nvPicPr>
          <p:cNvPr id="424" name="Google Shape;4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084" y="1553027"/>
            <a:ext cx="2386291" cy="12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075" y="3091658"/>
            <a:ext cx="2386300" cy="1345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"/>
          <p:cNvSpPr txBox="1"/>
          <p:nvPr>
            <p:ph type="title"/>
          </p:nvPr>
        </p:nvSpPr>
        <p:spPr>
          <a:xfrm>
            <a:off x="824000" y="763600"/>
            <a:ext cx="5857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bike wheel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824000" y="1613825"/>
            <a:ext cx="58578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Mechanics: the study of motion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Keywords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990050"/>
            <a:ext cx="70305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Mass and inertia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Center of mass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Momentum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Conservation of momentum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Angular motion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Moment of inertia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Torque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Angular momentum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Conservation of angular momentum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</a:t>
            </a:r>
            <a:endParaRPr/>
          </a:p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1303800" y="1990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Mass is the amount of matter in an object.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2605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more mass an object has, the harder it is to move.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3220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Sometimes, mass is called inertia: the resistance of an object to motion.</a:t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125" y="682775"/>
            <a:ext cx="2821575" cy="17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082" y="2930250"/>
            <a:ext cx="2293993" cy="17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824000" y="763600"/>
            <a:ext cx="5857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ball drop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Forces</a:t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303800" y="1990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force is anything that pushes or pulls on an object.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2605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Forces always cause objects to either speed up or slow down.</a:t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325" y="2817624"/>
            <a:ext cx="2802350" cy="157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325" y="503300"/>
            <a:ext cx="2802350" cy="21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of mass</a:t>
            </a:r>
            <a:endParaRPr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1303800" y="1990050"/>
            <a:ext cx="34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object has a “center” when it comes to mass.</a:t>
            </a:r>
            <a:endParaRPr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303800" y="2605050"/>
            <a:ext cx="34305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forces (things that push and pull) will act on the object’s center of mass.</a:t>
            </a:r>
            <a:endParaRPr/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700" y="2527350"/>
            <a:ext cx="4104900" cy="230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740" y="1072025"/>
            <a:ext cx="4046811" cy="11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824000" y="763600"/>
            <a:ext cx="58578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human center of mass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